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104" y="-5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Kansas State Capitol Topeka, KS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0" y="504300"/>
            <a:ext cx="8007651" cy="44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Supreme Court Building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683" y="1586099"/>
            <a:ext cx="4581293" cy="29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Federal Reserve Building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4" y="1152475"/>
            <a:ext cx="7373379" cy="409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White House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109" y="1549373"/>
            <a:ext cx="5700464" cy="32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US Capitol Building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298" y="1222748"/>
            <a:ext cx="7008675" cy="30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Lincoln Memorial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703" y="1330850"/>
            <a:ext cx="60393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Jefferson Memorial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3" y="1018173"/>
            <a:ext cx="4601650" cy="36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699" y="1373499"/>
            <a:ext cx="3195375" cy="31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On-screen Show (16:9)</PresentationFormat>
  <Paragraphs>7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Supreme Court Building</vt:lpstr>
      <vt:lpstr>Federal Reserve Building</vt:lpstr>
      <vt:lpstr>White House</vt:lpstr>
      <vt:lpstr>US Capitol Building</vt:lpstr>
      <vt:lpstr>Lincoln Memorial</vt:lpstr>
      <vt:lpstr>Jefferson Memorial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Steven George</cp:lastModifiedBy>
  <cp:revision>1</cp:revision>
  <dcterms:created xsi:type="dcterms:W3CDTF">2018-01-05T20:29:57Z</dcterms:created>
  <dcterms:modified xsi:type="dcterms:W3CDTF">2018-01-05T20:30:08Z</dcterms:modified>
</cp:coreProperties>
</file>